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693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416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897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618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3797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780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723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16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7445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8041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772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381A-A54D-48AD-A4B7-D7AD82326B6F}" type="datetimeFigureOut">
              <a:rPr lang="en-NZ" smtClean="0"/>
              <a:t>19/07/2014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C523-7B39-4452-9355-8A48796B296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401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7200" dirty="0" smtClean="0">
                <a:latin typeface="Arial Black" panose="020B0A04020102020204" pitchFamily="34" charset="0"/>
              </a:rPr>
              <a:t>Who are you?</a:t>
            </a:r>
            <a:endParaRPr lang="en-NZ" sz="7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 Timothy 1:1-7</a:t>
            </a:r>
            <a:endParaRPr lang="en-NZ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1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1 Timothy 1:1-7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NZ" sz="3400" dirty="0">
                <a:latin typeface="Arial" panose="020B0604020202020204" pitchFamily="34" charset="0"/>
                <a:cs typeface="Arial" panose="020B0604020202020204" pitchFamily="34" charset="0"/>
              </a:rPr>
              <a:t>1 Paul, an apostle of Christ Jesus according to the commandment of God our </a:t>
            </a:r>
            <a:r>
              <a:rPr lang="en-NZ" sz="3400" dirty="0" err="1">
                <a:latin typeface="Arial" panose="020B0604020202020204" pitchFamily="34" charset="0"/>
                <a:cs typeface="Arial" panose="020B0604020202020204" pitchFamily="34" charset="0"/>
              </a:rPr>
              <a:t>Savior</a:t>
            </a:r>
            <a:r>
              <a:rPr lang="en-NZ" sz="3400" dirty="0">
                <a:latin typeface="Arial" panose="020B0604020202020204" pitchFamily="34" charset="0"/>
                <a:cs typeface="Arial" panose="020B0604020202020204" pitchFamily="34" charset="0"/>
              </a:rPr>
              <a:t>, and of Christ Jesus, who is our hope,</a:t>
            </a:r>
          </a:p>
          <a:p>
            <a:pPr marL="0" indent="0">
              <a:buNone/>
            </a:pPr>
            <a:r>
              <a:rPr lang="en-NZ" sz="3400" dirty="0">
                <a:latin typeface="Arial" panose="020B0604020202020204" pitchFamily="34" charset="0"/>
                <a:cs typeface="Arial" panose="020B0604020202020204" pitchFamily="34" charset="0"/>
              </a:rPr>
              <a:t>2 To Timothy, my true child in the faith: Grace, mercy and peace from God the Father and Christ Jesus our Lord.</a:t>
            </a:r>
          </a:p>
          <a:p>
            <a:pPr marL="0" indent="0">
              <a:buNone/>
            </a:pPr>
            <a:r>
              <a:rPr lang="en-NZ" sz="3400" dirty="0">
                <a:latin typeface="Arial" panose="020B0604020202020204" pitchFamily="34" charset="0"/>
                <a:cs typeface="Arial" panose="020B0604020202020204" pitchFamily="34" charset="0"/>
              </a:rPr>
              <a:t>3 As I urged you upon my departure for Macedonia, remain on at Ephesus so that you may instruct certain men not to teach strange doctrines, 4 nor to pay attention to myths and endless genealogies, which give rise to mere speculation rather than furthering the administration of God which is by faith. 5 But the goal of our instruction is love from a pure heart and a good conscience and a sincere faith. 6 For some men, straying from these things, have turned aside to fruitless discussion, 7 wanting to be teachers of the Law, even though they do not understand either what they are saying or the matters about which they make confident assertions.</a:t>
            </a:r>
          </a:p>
          <a:p>
            <a:pPr marL="0" indent="0">
              <a:buNone/>
            </a:pP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you? 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You are named by </a:t>
            </a:r>
            <a:r>
              <a:rPr lang="en-NZ" b="1" dirty="0" smtClean="0"/>
              <a:t>God for a purpose.</a:t>
            </a:r>
            <a:endParaRPr lang="en-NZ" dirty="0"/>
          </a:p>
          <a:p>
            <a:r>
              <a:rPr lang="en-NZ" dirty="0" smtClean="0"/>
              <a:t>Romans 1:1, 1 </a:t>
            </a:r>
            <a:r>
              <a:rPr lang="en-NZ" dirty="0"/>
              <a:t>C</a:t>
            </a:r>
            <a:r>
              <a:rPr lang="en-NZ" dirty="0" smtClean="0"/>
              <a:t>orinthians 1:1</a:t>
            </a:r>
          </a:p>
          <a:p>
            <a:r>
              <a:rPr lang="en-NZ" dirty="0" smtClean="0"/>
              <a:t>The commandment of God our Saviour</a:t>
            </a:r>
          </a:p>
          <a:p>
            <a:r>
              <a:rPr lang="en-NZ" dirty="0" smtClean="0"/>
              <a:t>The commandment of Christ Jesus, our Hope.</a:t>
            </a:r>
          </a:p>
          <a:p>
            <a:r>
              <a:rPr lang="en-NZ" dirty="0" smtClean="0"/>
              <a:t>Hope of glory Colossians 1:27</a:t>
            </a:r>
          </a:p>
          <a:p>
            <a:r>
              <a:rPr lang="en-NZ" dirty="0" smtClean="0"/>
              <a:t>What is YOUR name?</a:t>
            </a:r>
          </a:p>
          <a:p>
            <a:r>
              <a:rPr lang="en-NZ" dirty="0" smtClean="0"/>
              <a:t>Write it down, meditate on it, live it.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312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you? 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NZ" b="1" dirty="0"/>
              <a:t>You are </a:t>
            </a:r>
            <a:r>
              <a:rPr lang="en-NZ" b="1" dirty="0" smtClean="0"/>
              <a:t>grace, mercy and peace.</a:t>
            </a:r>
            <a:endParaRPr lang="en-NZ" dirty="0"/>
          </a:p>
          <a:p>
            <a:r>
              <a:rPr lang="en-NZ" dirty="0" smtClean="0"/>
              <a:t>These gifts come from God our Father and Jesus Christ our Lord.</a:t>
            </a:r>
          </a:p>
          <a:p>
            <a:r>
              <a:rPr lang="en-NZ" dirty="0" smtClean="0"/>
              <a:t>God, the author of salvation, the fountain head.</a:t>
            </a:r>
          </a:p>
          <a:p>
            <a:r>
              <a:rPr lang="en-NZ" dirty="0" smtClean="0"/>
              <a:t>Grace: God’s favour, the beauty of the Lord.</a:t>
            </a:r>
          </a:p>
          <a:p>
            <a:r>
              <a:rPr lang="en-NZ" dirty="0" smtClean="0"/>
              <a:t>Mercy: The cross.</a:t>
            </a:r>
          </a:p>
          <a:p>
            <a:r>
              <a:rPr lang="en-NZ" dirty="0" smtClean="0"/>
              <a:t>Peace: John 14:27.</a:t>
            </a:r>
          </a:p>
          <a:p>
            <a:r>
              <a:rPr lang="en-NZ" dirty="0" smtClean="0"/>
              <a:t>A three chord strand of love.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47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you? 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You are l</a:t>
            </a:r>
            <a:r>
              <a:rPr lang="en-NZ" b="1" dirty="0" smtClean="0"/>
              <a:t>ove from a…</a:t>
            </a:r>
            <a:endParaRPr lang="en-NZ" dirty="0"/>
          </a:p>
          <a:p>
            <a:r>
              <a:rPr lang="en-NZ" dirty="0" smtClean="0"/>
              <a:t>Pure heart: Luke 6:45, Proverbs 23:7</a:t>
            </a:r>
          </a:p>
          <a:p>
            <a:r>
              <a:rPr lang="en-NZ" dirty="0" smtClean="0"/>
              <a:t>Good conscience: Based on the Word.</a:t>
            </a:r>
          </a:p>
          <a:p>
            <a:r>
              <a:rPr lang="en-NZ" dirty="0" smtClean="0"/>
              <a:t>Sincere faith: Honest and true.</a:t>
            </a:r>
          </a:p>
          <a:p>
            <a:r>
              <a:rPr lang="en-NZ" dirty="0" smtClean="0"/>
              <a:t>We are to live Christ; and to live Christ is to live in love, as Christ also loved us, and gave himself for us.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47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you? 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 smtClean="0"/>
              <a:t>A believer</a:t>
            </a:r>
            <a:endParaRPr lang="en-NZ" dirty="0"/>
          </a:p>
          <a:p>
            <a:r>
              <a:rPr lang="en-NZ" dirty="0"/>
              <a:t>WE MUST </a:t>
            </a:r>
            <a:r>
              <a:rPr lang="en-NZ" u="sng" dirty="0"/>
              <a:t>BELIEVE</a:t>
            </a:r>
            <a:r>
              <a:rPr lang="en-NZ" dirty="0"/>
              <a:t> IN HUMANITY BEFORE WE CAN LOVE PEOPLE. </a:t>
            </a:r>
            <a:endParaRPr lang="en-NZ" dirty="0" smtClean="0"/>
          </a:p>
          <a:p>
            <a:r>
              <a:rPr lang="en-NZ" dirty="0" smtClean="0"/>
              <a:t>WE </a:t>
            </a:r>
            <a:r>
              <a:rPr lang="en-NZ" dirty="0"/>
              <a:t>MUST </a:t>
            </a:r>
            <a:r>
              <a:rPr lang="en-NZ" u="sng" dirty="0"/>
              <a:t>BELIEVE</a:t>
            </a:r>
            <a:r>
              <a:rPr lang="en-NZ" dirty="0"/>
              <a:t> IN THE POWER OF CHRIST AND HIS CROSS, OR WE SHALL NOT BE ENTHUSIASTIC IN PREACHING THEM.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5474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/>
              <a:t>Who are you? 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b="1" dirty="0"/>
              <a:t>You are </a:t>
            </a:r>
            <a:r>
              <a:rPr lang="en-NZ" b="1" dirty="0" smtClean="0"/>
              <a:t>loved and named </a:t>
            </a:r>
            <a:r>
              <a:rPr lang="en-NZ" b="1" dirty="0"/>
              <a:t>by </a:t>
            </a:r>
            <a:r>
              <a:rPr lang="en-NZ" b="1" dirty="0" smtClean="0"/>
              <a:t>God for a purpose.</a:t>
            </a:r>
            <a:endParaRPr lang="en-NZ" dirty="0"/>
          </a:p>
          <a:p>
            <a:r>
              <a:rPr lang="en-NZ" b="1" dirty="0" smtClean="0"/>
              <a:t>You are grace, mercy and peace.</a:t>
            </a:r>
          </a:p>
          <a:p>
            <a:r>
              <a:rPr lang="en-NZ" b="1" dirty="0" smtClean="0"/>
              <a:t>You are love from a pure heart, good conscience and sincere faith.</a:t>
            </a:r>
          </a:p>
          <a:p>
            <a:r>
              <a:rPr lang="en-NZ" sz="4400" b="1" dirty="0" smtClean="0"/>
              <a:t>You are Jesus to a world dying and in pain.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320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7200" dirty="0" smtClean="0">
                <a:latin typeface="Arial Black" panose="020B0A04020102020204" pitchFamily="34" charset="0"/>
              </a:rPr>
              <a:t>Who are you?</a:t>
            </a:r>
            <a:endParaRPr lang="en-NZ" sz="7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1 Timothy 1:1-7</a:t>
            </a:r>
            <a:endParaRPr lang="en-NZ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463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Who are you?</vt:lpstr>
      <vt:lpstr>1 Timothy 1:1-7</vt:lpstr>
      <vt:lpstr>Who are you? </vt:lpstr>
      <vt:lpstr>Who are you? </vt:lpstr>
      <vt:lpstr>Who are you? </vt:lpstr>
      <vt:lpstr>Who are you? </vt:lpstr>
      <vt:lpstr>Who are you? </vt:lpstr>
      <vt:lpstr>Who are you?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you?</dc:title>
  <dc:creator>Ian James Kerby</dc:creator>
  <cp:lastModifiedBy>Ian James Kerby</cp:lastModifiedBy>
  <cp:revision>5</cp:revision>
  <dcterms:created xsi:type="dcterms:W3CDTF">2014-07-19T02:00:28Z</dcterms:created>
  <dcterms:modified xsi:type="dcterms:W3CDTF">2014-07-19T03:01:58Z</dcterms:modified>
</cp:coreProperties>
</file>